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6858000" cy="9907588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41550" y="695325"/>
            <a:ext cx="23749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8163"/>
            <a:ext cx="5829300" cy="21240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4988"/>
            <a:ext cx="4800600" cy="2530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1E50608-6B00-4E56-A038-056EF8712B4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9DD32D-016E-4814-B32D-89AF995A314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67288" y="396875"/>
            <a:ext cx="1541462" cy="84455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1988" cy="84455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486655-FCFF-424F-9F00-6C1999FE4C6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8163"/>
            <a:ext cx="5829300" cy="21240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4988"/>
            <a:ext cx="4800600" cy="2530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7F57E9-B97D-48BF-943B-1169E4D439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8B36DD-D171-4F64-A3C7-BEB45C6D65C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8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0E0BDE-7061-4FAB-BDCD-F8547285018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2025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D582D2-57E9-46F4-B527-9D7D5763705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15F4EA-CF2F-4772-AD1C-6933D2E32CA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6471D8-6AE4-4075-BFF5-C941EA1004B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D84199-F567-4783-9E96-A5A1D5D84BE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6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7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63693BE-699F-44DF-B2EF-37835ED7DD0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AF3198-DB60-49FB-8A13-8B57273FA6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935788"/>
            <a:ext cx="4114800" cy="8175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3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70249E-CE4D-44E8-B5C5-A3A72FBB1A1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3F5505-42CC-449C-964F-E0004E23CEC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67288" y="396875"/>
            <a:ext cx="1541462" cy="84455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1988" cy="84455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5A49FE-108D-4496-9FC4-8497B288CF7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8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091A70-46B5-4337-A601-0DB9790EEB6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2025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A59D3A-660C-424C-8950-8F862A62A88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9FBEB0E-42E6-460E-AADF-10778AC6B11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FF383F-43DA-4FDE-9D24-1B566E3D265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D26DDF-43BF-48A9-804B-337753DFAC3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6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7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7EFE79-1590-4329-85BB-B0954222E5D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935788"/>
            <a:ext cx="4114800" cy="8175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3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268EE8-2D19-427B-9B00-411DAEA0DB8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65850" cy="1644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65850" cy="6530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42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1F52AEA9-7205-4F79-82E1-ADD4EAEF115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75" y="0"/>
            <a:ext cx="7007225" cy="9906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65850" cy="1644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65850" cy="6530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2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60B8371F-C172-4B00-B069-59C92E0E572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hidden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8750" cy="171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74750" y="3038475"/>
            <a:ext cx="4665663" cy="3105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Orecchiette al ragù di salsiccia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Bis di formaggi  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>
                <a:solidFill>
                  <a:srgbClr val="E3000B"/>
                </a:solidFill>
                <a:latin typeface="Arial" charset="0"/>
              </a:rPr>
              <a:t>con </a:t>
            </a: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marmellata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Insalata</a:t>
            </a:r>
            <a:r>
              <a:rPr lang="it-IT" sz="2400" b="1" dirty="0">
                <a:solidFill>
                  <a:srgbClr val="E3000B"/>
                </a:solidFill>
                <a:latin typeface="Arial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Pandoro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E3000B"/>
              </a:solidFill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 rot="19320000">
            <a:off x="-412750" y="415925"/>
            <a:ext cx="2328863" cy="401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300" b="1">
                <a:solidFill>
                  <a:srgbClr val="E3000B"/>
                </a:solidFill>
                <a:latin typeface="Arial" charset="0"/>
              </a:rPr>
              <a:t>Mercoledì 18   dicembre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icrosoft YaHei"/>
        <a:cs typeface="Microsoft YaHei"/>
      </a:majorFont>
      <a:minorFont>
        <a:latin typeface="Calibri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icrosoft YaHei"/>
        <a:cs typeface="Microsoft YaHei"/>
      </a:majorFont>
      <a:minorFont>
        <a:latin typeface="Calibri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Personalizzato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Tema di Office</vt:lpstr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miscuemn</dc:creator>
  <cp:lastModifiedBy>PC04</cp:lastModifiedBy>
  <cp:revision>16</cp:revision>
  <cp:lastPrinted>1601-01-01T00:00:00Z</cp:lastPrinted>
  <dcterms:created xsi:type="dcterms:W3CDTF">2018-09-20T20:12:53Z</dcterms:created>
  <dcterms:modified xsi:type="dcterms:W3CDTF">2019-12-06T10:28:22Z</dcterms:modified>
</cp:coreProperties>
</file>